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Gotham" charset="1" panose="0200080404000002000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png" Type="http://schemas.openxmlformats.org/officeDocument/2006/relationships/image"/><Relationship Id="rId4" Target="../media/image3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png" Type="http://schemas.openxmlformats.org/officeDocument/2006/relationships/image"/><Relationship Id="rId4" Target="../media/image3.pn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9.png" Type="http://schemas.openxmlformats.org/officeDocument/2006/relationships/image"/><Relationship Id="rId4" Target="../media/image25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6.png" Type="http://schemas.openxmlformats.org/officeDocument/2006/relationships/image"/><Relationship Id="rId4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13.png" Type="http://schemas.openxmlformats.org/officeDocument/2006/relationships/image"/><Relationship Id="rId4" Target="../media/image2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2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353171" y="5574291"/>
            <a:ext cx="2341545" cy="2341545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5869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8996" lIns="48996" bIns="48996" rIns="48996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242374" y="5990994"/>
            <a:ext cx="2502125" cy="1473192"/>
          </a:xfrm>
          <a:custGeom>
            <a:avLst/>
            <a:gdLst/>
            <a:ahLst/>
            <a:cxnLst/>
            <a:rect r="r" b="b" t="t" l="l"/>
            <a:pathLst>
              <a:path h="1473192" w="2502125">
                <a:moveTo>
                  <a:pt x="0" y="0"/>
                </a:moveTo>
                <a:lnTo>
                  <a:pt x="2502125" y="0"/>
                </a:lnTo>
                <a:lnTo>
                  <a:pt x="2502125" y="1473192"/>
                </a:lnTo>
                <a:lnTo>
                  <a:pt x="0" y="1473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1269" r="-2438" b="-6301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5183157" y="1226005"/>
            <a:ext cx="2247177" cy="2247177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4BFB7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7021" lIns="47021" bIns="47021" rIns="4702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5031020" y="1028700"/>
            <a:ext cx="2339740" cy="2203639"/>
          </a:xfrm>
          <a:custGeom>
            <a:avLst/>
            <a:gdLst/>
            <a:ahLst/>
            <a:cxnLst/>
            <a:rect r="r" b="b" t="t" l="l"/>
            <a:pathLst>
              <a:path h="2203639" w="2339740">
                <a:moveTo>
                  <a:pt x="0" y="0"/>
                </a:moveTo>
                <a:lnTo>
                  <a:pt x="2339740" y="0"/>
                </a:lnTo>
                <a:lnTo>
                  <a:pt x="2339740" y="2203639"/>
                </a:lnTo>
                <a:lnTo>
                  <a:pt x="0" y="22036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630" t="-75308" r="-43691" b="-21792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3394866" y="6018929"/>
            <a:ext cx="2589047" cy="2589047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4C74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4175" lIns="54175" bIns="54175" rIns="54175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3368112" y="6191200"/>
            <a:ext cx="2738202" cy="2738202"/>
          </a:xfrm>
          <a:custGeom>
            <a:avLst/>
            <a:gdLst/>
            <a:ahLst/>
            <a:cxnLst/>
            <a:rect r="r" b="b" t="t" l="l"/>
            <a:pathLst>
              <a:path h="2738202" w="2738202">
                <a:moveTo>
                  <a:pt x="0" y="0"/>
                </a:moveTo>
                <a:lnTo>
                  <a:pt x="2738202" y="0"/>
                </a:lnTo>
                <a:lnTo>
                  <a:pt x="2738202" y="2738202"/>
                </a:lnTo>
                <a:lnTo>
                  <a:pt x="0" y="2738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977196" y="4170135"/>
            <a:ext cx="2341545" cy="2341545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5869E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8996" lIns="48996" bIns="48996" rIns="48996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864230" y="3827581"/>
            <a:ext cx="2567476" cy="2567476"/>
          </a:xfrm>
          <a:custGeom>
            <a:avLst/>
            <a:gdLst/>
            <a:ahLst/>
            <a:cxnLst/>
            <a:rect r="r" b="b" t="t" l="l"/>
            <a:pathLst>
              <a:path h="2567476" w="2567476">
                <a:moveTo>
                  <a:pt x="0" y="0"/>
                </a:moveTo>
                <a:lnTo>
                  <a:pt x="2567476" y="0"/>
                </a:lnTo>
                <a:lnTo>
                  <a:pt x="2567476" y="2567475"/>
                </a:lnTo>
                <a:lnTo>
                  <a:pt x="0" y="25674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1827429" y="1868102"/>
            <a:ext cx="2301617" cy="2301617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E315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8160" lIns="48160" bIns="48160" rIns="4816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1827429" y="1483359"/>
            <a:ext cx="2523695" cy="2523695"/>
          </a:xfrm>
          <a:custGeom>
            <a:avLst/>
            <a:gdLst/>
            <a:ahLst/>
            <a:cxnLst/>
            <a:rect r="r" b="b" t="t" l="l"/>
            <a:pathLst>
              <a:path h="2523695" w="2523695">
                <a:moveTo>
                  <a:pt x="0" y="0"/>
                </a:moveTo>
                <a:lnTo>
                  <a:pt x="2523695" y="0"/>
                </a:lnTo>
                <a:lnTo>
                  <a:pt x="2523695" y="2523695"/>
                </a:lnTo>
                <a:lnTo>
                  <a:pt x="0" y="25236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158709" y="7540648"/>
            <a:ext cx="2040501" cy="2040501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DFDD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2697" lIns="42697" bIns="42697" rIns="42697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062157" y="7474166"/>
            <a:ext cx="2035442" cy="2038886"/>
          </a:xfrm>
          <a:custGeom>
            <a:avLst/>
            <a:gdLst/>
            <a:ahLst/>
            <a:cxnLst/>
            <a:rect r="r" b="b" t="t" l="l"/>
            <a:pathLst>
              <a:path h="2038886" w="2035442">
                <a:moveTo>
                  <a:pt x="0" y="0"/>
                </a:moveTo>
                <a:lnTo>
                  <a:pt x="2035443" y="0"/>
                </a:lnTo>
                <a:lnTo>
                  <a:pt x="2035443" y="2038886"/>
                </a:lnTo>
                <a:lnTo>
                  <a:pt x="0" y="20388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7905151" y="1874971"/>
            <a:ext cx="2128778" cy="2128778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0D15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4544" lIns="44544" bIns="44544" rIns="44544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8043548" y="1879127"/>
            <a:ext cx="1782787" cy="1785804"/>
          </a:xfrm>
          <a:custGeom>
            <a:avLst/>
            <a:gdLst/>
            <a:ahLst/>
            <a:cxnLst/>
            <a:rect r="r" b="b" t="t" l="l"/>
            <a:pathLst>
              <a:path h="1785804" w="1782787">
                <a:moveTo>
                  <a:pt x="0" y="0"/>
                </a:moveTo>
                <a:lnTo>
                  <a:pt x="1782787" y="0"/>
                </a:lnTo>
                <a:lnTo>
                  <a:pt x="1782787" y="1785803"/>
                </a:lnTo>
                <a:lnTo>
                  <a:pt x="0" y="17858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6106314" y="4381749"/>
            <a:ext cx="2341545" cy="2341545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4BFB7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8996" lIns="48996" bIns="48996" rIns="48996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6181199" y="4791597"/>
            <a:ext cx="2191775" cy="2191775"/>
          </a:xfrm>
          <a:custGeom>
            <a:avLst/>
            <a:gdLst/>
            <a:ahLst/>
            <a:cxnLst/>
            <a:rect r="r" b="b" t="t" l="l"/>
            <a:pathLst>
              <a:path h="2191775" w="2191775">
                <a:moveTo>
                  <a:pt x="0" y="0"/>
                </a:moveTo>
                <a:lnTo>
                  <a:pt x="2191775" y="0"/>
                </a:lnTo>
                <a:lnTo>
                  <a:pt x="2191775" y="2191774"/>
                </a:lnTo>
                <a:lnTo>
                  <a:pt x="0" y="21917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857666" y="1028700"/>
            <a:ext cx="2341545" cy="2341545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0D15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8996" lIns="48996" bIns="48996" rIns="48996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0">
            <a:off x="1018548" y="1189582"/>
            <a:ext cx="2019781" cy="2019781"/>
          </a:xfrm>
          <a:custGeom>
            <a:avLst/>
            <a:gdLst/>
            <a:ahLst/>
            <a:cxnLst/>
            <a:rect r="r" b="b" t="t" l="l"/>
            <a:pathLst>
              <a:path h="2019781" w="2019781">
                <a:moveTo>
                  <a:pt x="0" y="0"/>
                </a:moveTo>
                <a:lnTo>
                  <a:pt x="2019781" y="0"/>
                </a:lnTo>
                <a:lnTo>
                  <a:pt x="2019781" y="2019781"/>
                </a:lnTo>
                <a:lnTo>
                  <a:pt x="0" y="20197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0">
            <a:off x="9594185" y="3988634"/>
            <a:ext cx="2629816" cy="2629816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DFDD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5028" lIns="55028" bIns="55028" rIns="55028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2" id="42"/>
          <p:cNvSpPr/>
          <p:nvPr/>
        </p:nvSpPr>
        <p:spPr>
          <a:xfrm flipH="false" flipV="false" rot="0">
            <a:off x="9336589" y="3827581"/>
            <a:ext cx="2887412" cy="2882535"/>
          </a:xfrm>
          <a:custGeom>
            <a:avLst/>
            <a:gdLst/>
            <a:ahLst/>
            <a:cxnLst/>
            <a:rect r="r" b="b" t="t" l="l"/>
            <a:pathLst>
              <a:path h="2882535" w="2887412">
                <a:moveTo>
                  <a:pt x="0" y="0"/>
                </a:moveTo>
                <a:lnTo>
                  <a:pt x="2887412" y="0"/>
                </a:lnTo>
                <a:lnTo>
                  <a:pt x="2887412" y="2882534"/>
                </a:lnTo>
                <a:lnTo>
                  <a:pt x="0" y="28825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43" id="43"/>
          <p:cNvGrpSpPr/>
          <p:nvPr/>
        </p:nvGrpSpPr>
        <p:grpSpPr>
          <a:xfrm rot="0">
            <a:off x="3678296" y="1870325"/>
            <a:ext cx="2685082" cy="2685082"/>
            <a:chOff x="0" y="0"/>
            <a:chExt cx="812800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E3150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6184" lIns="56184" bIns="56184" rIns="56184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6" id="46"/>
          <p:cNvSpPr/>
          <p:nvPr/>
        </p:nvSpPr>
        <p:spPr>
          <a:xfrm flipH="false" flipV="false" rot="0">
            <a:off x="3954970" y="2046485"/>
            <a:ext cx="2563436" cy="2567774"/>
          </a:xfrm>
          <a:custGeom>
            <a:avLst/>
            <a:gdLst/>
            <a:ahLst/>
            <a:cxnLst/>
            <a:rect r="r" b="b" t="t" l="l"/>
            <a:pathLst>
              <a:path h="2567774" w="2563436">
                <a:moveTo>
                  <a:pt x="0" y="0"/>
                </a:moveTo>
                <a:lnTo>
                  <a:pt x="2563436" y="0"/>
                </a:lnTo>
                <a:lnTo>
                  <a:pt x="2563436" y="2567774"/>
                </a:lnTo>
                <a:lnTo>
                  <a:pt x="0" y="25677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47" id="47"/>
          <p:cNvGrpSpPr/>
          <p:nvPr/>
        </p:nvGrpSpPr>
        <p:grpSpPr>
          <a:xfrm rot="0">
            <a:off x="6679958" y="7459653"/>
            <a:ext cx="2289581" cy="2224265"/>
            <a:chOff x="0" y="0"/>
            <a:chExt cx="3052775" cy="2965686"/>
          </a:xfrm>
        </p:grpSpPr>
        <p:grpSp>
          <p:nvGrpSpPr>
            <p:cNvPr name="Group 48" id="48"/>
            <p:cNvGrpSpPr/>
            <p:nvPr/>
          </p:nvGrpSpPr>
          <p:grpSpPr>
            <a:xfrm rot="0">
              <a:off x="0" y="0"/>
              <a:ext cx="2965686" cy="2965686"/>
              <a:chOff x="0" y="0"/>
              <a:chExt cx="812800" cy="8128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C0D15"/>
              </a:solid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46542" lIns="46542" bIns="46542" rIns="46542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Freeform 51" id="51"/>
            <p:cNvSpPr/>
            <p:nvPr/>
          </p:nvSpPr>
          <p:spPr>
            <a:xfrm flipH="false" flipV="false" rot="0">
              <a:off x="235957" y="0"/>
              <a:ext cx="2816818" cy="2816818"/>
            </a:xfrm>
            <a:custGeom>
              <a:avLst/>
              <a:gdLst/>
              <a:ahLst/>
              <a:cxnLst/>
              <a:rect r="r" b="b" t="t" l="l"/>
              <a:pathLst>
                <a:path h="2816818" w="2816818">
                  <a:moveTo>
                    <a:pt x="0" y="0"/>
                  </a:moveTo>
                  <a:lnTo>
                    <a:pt x="2816818" y="0"/>
                  </a:lnTo>
                  <a:lnTo>
                    <a:pt x="2816818" y="2816818"/>
                  </a:lnTo>
                  <a:lnTo>
                    <a:pt x="0" y="2816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  <p:grpSp>
        <p:nvGrpSpPr>
          <p:cNvPr name="Group 52" id="52"/>
          <p:cNvGrpSpPr/>
          <p:nvPr/>
        </p:nvGrpSpPr>
        <p:grpSpPr>
          <a:xfrm rot="0">
            <a:off x="10017892" y="7342373"/>
            <a:ext cx="2341545" cy="2341545"/>
            <a:chOff x="0" y="0"/>
            <a:chExt cx="812800" cy="812800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E3150"/>
            </a:solidFill>
          </p:spPr>
        </p:sp>
        <p:sp>
          <p:nvSpPr>
            <p:cNvPr name="TextBox 54" id="5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8996" lIns="48996" bIns="48996" rIns="48996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55" id="55"/>
          <p:cNvSpPr/>
          <p:nvPr/>
        </p:nvSpPr>
        <p:spPr>
          <a:xfrm flipH="false" flipV="false" rot="0">
            <a:off x="9644007" y="7013276"/>
            <a:ext cx="2570904" cy="2566561"/>
          </a:xfrm>
          <a:custGeom>
            <a:avLst/>
            <a:gdLst/>
            <a:ahLst/>
            <a:cxnLst/>
            <a:rect r="r" b="b" t="t" l="l"/>
            <a:pathLst>
              <a:path h="2566561" w="2570904">
                <a:moveTo>
                  <a:pt x="0" y="0"/>
                </a:moveTo>
                <a:lnTo>
                  <a:pt x="2570904" y="0"/>
                </a:lnTo>
                <a:lnTo>
                  <a:pt x="2570904" y="2566562"/>
                </a:lnTo>
                <a:lnTo>
                  <a:pt x="0" y="256656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56" id="56"/>
          <p:cNvGrpSpPr/>
          <p:nvPr/>
        </p:nvGrpSpPr>
        <p:grpSpPr>
          <a:xfrm rot="0">
            <a:off x="14907751" y="3951730"/>
            <a:ext cx="2522583" cy="2522583"/>
            <a:chOff x="0" y="0"/>
            <a:chExt cx="812800" cy="812800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4C74"/>
            </a:solidFill>
          </p:spPr>
        </p:sp>
        <p:sp>
          <p:nvSpPr>
            <p:cNvPr name="TextBox 58" id="5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2784" lIns="52784" bIns="52784" rIns="52784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59" id="59"/>
          <p:cNvSpPr/>
          <p:nvPr/>
        </p:nvSpPr>
        <p:spPr>
          <a:xfrm flipH="false" flipV="false" rot="0">
            <a:off x="14640905" y="3945118"/>
            <a:ext cx="2769675" cy="2764997"/>
          </a:xfrm>
          <a:custGeom>
            <a:avLst/>
            <a:gdLst/>
            <a:ahLst/>
            <a:cxnLst/>
            <a:rect r="r" b="b" t="t" l="l"/>
            <a:pathLst>
              <a:path h="2764997" w="2769675">
                <a:moveTo>
                  <a:pt x="0" y="0"/>
                </a:moveTo>
                <a:lnTo>
                  <a:pt x="2769675" y="0"/>
                </a:lnTo>
                <a:lnTo>
                  <a:pt x="2769675" y="2764997"/>
                </a:lnTo>
                <a:lnTo>
                  <a:pt x="0" y="276499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grpSp>
        <p:nvGrpSpPr>
          <p:cNvPr name="Group 60" id="60"/>
          <p:cNvGrpSpPr/>
          <p:nvPr/>
        </p:nvGrpSpPr>
        <p:grpSpPr>
          <a:xfrm rot="0">
            <a:off x="14900352" y="7418483"/>
            <a:ext cx="2341545" cy="2341545"/>
            <a:chOff x="0" y="0"/>
            <a:chExt cx="812800" cy="812800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DFDD"/>
            </a:solidFill>
          </p:spPr>
        </p:sp>
        <p:sp>
          <p:nvSpPr>
            <p:cNvPr name="TextBox 62" id="6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8996" lIns="48996" bIns="48996" rIns="48996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63" id="63"/>
          <p:cNvSpPr/>
          <p:nvPr/>
        </p:nvSpPr>
        <p:spPr>
          <a:xfrm flipH="false" flipV="false" rot="0">
            <a:off x="14752339" y="7082825"/>
            <a:ext cx="2566561" cy="2566561"/>
          </a:xfrm>
          <a:custGeom>
            <a:avLst/>
            <a:gdLst/>
            <a:ahLst/>
            <a:cxnLst/>
            <a:rect r="r" b="b" t="t" l="l"/>
            <a:pathLst>
              <a:path h="2566561" w="2566561">
                <a:moveTo>
                  <a:pt x="0" y="0"/>
                </a:moveTo>
                <a:lnTo>
                  <a:pt x="2566561" y="0"/>
                </a:lnTo>
                <a:lnTo>
                  <a:pt x="2566561" y="2566561"/>
                </a:lnTo>
                <a:lnTo>
                  <a:pt x="0" y="256656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64" id="64"/>
          <p:cNvSpPr txBox="true"/>
          <p:nvPr/>
        </p:nvSpPr>
        <p:spPr>
          <a:xfrm rot="0">
            <a:off x="4869693" y="511934"/>
            <a:ext cx="8548613" cy="900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83"/>
              </a:lnSpc>
              <a:spcBef>
                <a:spcPct val="0"/>
              </a:spcBef>
            </a:pPr>
            <a:r>
              <a:rPr lang="en-US" sz="505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SYMBOLS OF CHRISTMAS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762757" y="4308915"/>
            <a:ext cx="1287028" cy="1669171"/>
          </a:xfrm>
          <a:custGeom>
            <a:avLst/>
            <a:gdLst/>
            <a:ahLst/>
            <a:cxnLst/>
            <a:rect r="r" b="b" t="t" l="l"/>
            <a:pathLst>
              <a:path h="1669171" w="1287028">
                <a:moveTo>
                  <a:pt x="0" y="0"/>
                </a:moveTo>
                <a:lnTo>
                  <a:pt x="1287028" y="0"/>
                </a:lnTo>
                <a:lnTo>
                  <a:pt x="1287028" y="1669170"/>
                </a:lnTo>
                <a:lnTo>
                  <a:pt x="0" y="16691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7620" t="-10559" r="-27392" b="-12838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5323" y="1028700"/>
            <a:ext cx="7285113" cy="8971885"/>
          </a:xfrm>
          <a:custGeom>
            <a:avLst/>
            <a:gdLst/>
            <a:ahLst/>
            <a:cxnLst/>
            <a:rect r="r" b="b" t="t" l="l"/>
            <a:pathLst>
              <a:path h="8971885" w="7285113">
                <a:moveTo>
                  <a:pt x="0" y="0"/>
                </a:moveTo>
                <a:lnTo>
                  <a:pt x="7285112" y="0"/>
                </a:lnTo>
                <a:lnTo>
                  <a:pt x="7285112" y="8971885"/>
                </a:lnTo>
                <a:lnTo>
                  <a:pt x="0" y="89718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716" t="-14586" r="-17564" b="-745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448520" y="6062000"/>
            <a:ext cx="3283670" cy="3938585"/>
          </a:xfrm>
          <a:custGeom>
            <a:avLst/>
            <a:gdLst/>
            <a:ahLst/>
            <a:cxnLst/>
            <a:rect r="r" b="b" t="t" l="l"/>
            <a:pathLst>
              <a:path h="3938585" w="3283670">
                <a:moveTo>
                  <a:pt x="0" y="0"/>
                </a:moveTo>
                <a:lnTo>
                  <a:pt x="3283670" y="0"/>
                </a:lnTo>
                <a:lnTo>
                  <a:pt x="3283670" y="3938585"/>
                </a:lnTo>
                <a:lnTo>
                  <a:pt x="0" y="3938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9584" t="-30946" r="-14127" b="-5773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406271" y="6062000"/>
            <a:ext cx="3283670" cy="3938585"/>
          </a:xfrm>
          <a:custGeom>
            <a:avLst/>
            <a:gdLst/>
            <a:ahLst/>
            <a:cxnLst/>
            <a:rect r="r" b="b" t="t" l="l"/>
            <a:pathLst>
              <a:path h="3938585" w="3283670">
                <a:moveTo>
                  <a:pt x="0" y="0"/>
                </a:moveTo>
                <a:lnTo>
                  <a:pt x="3283670" y="0"/>
                </a:lnTo>
                <a:lnTo>
                  <a:pt x="3283670" y="3938585"/>
                </a:lnTo>
                <a:lnTo>
                  <a:pt x="0" y="3938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9584" t="-30946" r="-14127" b="-577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585092" y="4926098"/>
            <a:ext cx="1287028" cy="1669171"/>
          </a:xfrm>
          <a:custGeom>
            <a:avLst/>
            <a:gdLst/>
            <a:ahLst/>
            <a:cxnLst/>
            <a:rect r="r" b="b" t="t" l="l"/>
            <a:pathLst>
              <a:path h="1669171" w="1287028">
                <a:moveTo>
                  <a:pt x="0" y="0"/>
                </a:moveTo>
                <a:lnTo>
                  <a:pt x="1287027" y="0"/>
                </a:lnTo>
                <a:lnTo>
                  <a:pt x="1287027" y="1669171"/>
                </a:lnTo>
                <a:lnTo>
                  <a:pt x="0" y="16691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7620" t="-10559" r="-27392" b="-128387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993862" y="1024746"/>
            <a:ext cx="4909316" cy="2690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83"/>
              </a:lnSpc>
              <a:spcBef>
                <a:spcPct val="0"/>
              </a:spcBef>
            </a:pPr>
            <a:r>
              <a:rPr lang="en-US" sz="505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CHURCH CAROL SERVICES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226161">
            <a:off x="-647342" y="-1296549"/>
            <a:ext cx="6627094" cy="6615899"/>
          </a:xfrm>
          <a:custGeom>
            <a:avLst/>
            <a:gdLst/>
            <a:ahLst/>
            <a:cxnLst/>
            <a:rect r="r" b="b" t="t" l="l"/>
            <a:pathLst>
              <a:path h="6615899" w="6627094">
                <a:moveTo>
                  <a:pt x="0" y="0"/>
                </a:moveTo>
                <a:lnTo>
                  <a:pt x="6627094" y="0"/>
                </a:lnTo>
                <a:lnTo>
                  <a:pt x="6627094" y="6615899"/>
                </a:lnTo>
                <a:lnTo>
                  <a:pt x="0" y="6615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830555">
            <a:off x="-1960748" y="2506588"/>
            <a:ext cx="8000289" cy="7986775"/>
          </a:xfrm>
          <a:custGeom>
            <a:avLst/>
            <a:gdLst/>
            <a:ahLst/>
            <a:cxnLst/>
            <a:rect r="r" b="b" t="t" l="l"/>
            <a:pathLst>
              <a:path h="7986775" w="8000289">
                <a:moveTo>
                  <a:pt x="0" y="0"/>
                </a:moveTo>
                <a:lnTo>
                  <a:pt x="8000289" y="0"/>
                </a:lnTo>
                <a:lnTo>
                  <a:pt x="8000289" y="7986775"/>
                </a:lnTo>
                <a:lnTo>
                  <a:pt x="0" y="79867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096616" y="6268119"/>
            <a:ext cx="3659195" cy="3214491"/>
          </a:xfrm>
          <a:custGeom>
            <a:avLst/>
            <a:gdLst/>
            <a:ahLst/>
            <a:cxnLst/>
            <a:rect r="r" b="b" t="t" l="l"/>
            <a:pathLst>
              <a:path h="3214491" w="3659195">
                <a:moveTo>
                  <a:pt x="0" y="0"/>
                </a:moveTo>
                <a:lnTo>
                  <a:pt x="3659195" y="0"/>
                </a:lnTo>
                <a:lnTo>
                  <a:pt x="3659195" y="3214491"/>
                </a:lnTo>
                <a:lnTo>
                  <a:pt x="0" y="32144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7620" t="-63223" r="-27392" b="-18954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240429" y="2589387"/>
            <a:ext cx="3371570" cy="4372653"/>
          </a:xfrm>
          <a:custGeom>
            <a:avLst/>
            <a:gdLst/>
            <a:ahLst/>
            <a:cxnLst/>
            <a:rect r="r" b="b" t="t" l="l"/>
            <a:pathLst>
              <a:path h="4372653" w="3371570">
                <a:moveTo>
                  <a:pt x="0" y="0"/>
                </a:moveTo>
                <a:lnTo>
                  <a:pt x="3371570" y="0"/>
                </a:lnTo>
                <a:lnTo>
                  <a:pt x="3371570" y="4372653"/>
                </a:lnTo>
                <a:lnTo>
                  <a:pt x="0" y="43726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7620" t="-10559" r="-27392" b="-12838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267019" y="4380515"/>
            <a:ext cx="3659195" cy="3214491"/>
          </a:xfrm>
          <a:custGeom>
            <a:avLst/>
            <a:gdLst/>
            <a:ahLst/>
            <a:cxnLst/>
            <a:rect r="r" b="b" t="t" l="l"/>
            <a:pathLst>
              <a:path h="3214491" w="3659195">
                <a:moveTo>
                  <a:pt x="0" y="0"/>
                </a:moveTo>
                <a:lnTo>
                  <a:pt x="3659195" y="0"/>
                </a:lnTo>
                <a:lnTo>
                  <a:pt x="3659195" y="3214491"/>
                </a:lnTo>
                <a:lnTo>
                  <a:pt x="0" y="32144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7620" t="-63223" r="-27392" b="-189542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1799730" y="4626734"/>
            <a:ext cx="2297606" cy="900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83"/>
              </a:lnSpc>
              <a:spcBef>
                <a:spcPct val="0"/>
              </a:spcBef>
            </a:pPr>
            <a:r>
              <a:rPr lang="en-US" sz="505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BELLS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512627" y="4105343"/>
            <a:ext cx="4326279" cy="5453957"/>
          </a:xfrm>
          <a:custGeom>
            <a:avLst/>
            <a:gdLst/>
            <a:ahLst/>
            <a:cxnLst/>
            <a:rect r="r" b="b" t="t" l="l"/>
            <a:pathLst>
              <a:path h="5453957" w="4326279">
                <a:moveTo>
                  <a:pt x="0" y="0"/>
                </a:moveTo>
                <a:lnTo>
                  <a:pt x="4326280" y="0"/>
                </a:lnTo>
                <a:lnTo>
                  <a:pt x="4326280" y="5453957"/>
                </a:lnTo>
                <a:lnTo>
                  <a:pt x="0" y="54539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881" t="-46406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17412" y="1112099"/>
            <a:ext cx="8062801" cy="8062801"/>
          </a:xfrm>
          <a:custGeom>
            <a:avLst/>
            <a:gdLst/>
            <a:ahLst/>
            <a:cxnLst/>
            <a:rect r="r" b="b" t="t" l="l"/>
            <a:pathLst>
              <a:path h="8062801" w="8062801">
                <a:moveTo>
                  <a:pt x="0" y="0"/>
                </a:moveTo>
                <a:lnTo>
                  <a:pt x="8062801" y="0"/>
                </a:lnTo>
                <a:lnTo>
                  <a:pt x="8062801" y="8062802"/>
                </a:lnTo>
                <a:lnTo>
                  <a:pt x="0" y="806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336418" y="1363840"/>
            <a:ext cx="3109703" cy="3714356"/>
          </a:xfrm>
          <a:custGeom>
            <a:avLst/>
            <a:gdLst/>
            <a:ahLst/>
            <a:cxnLst/>
            <a:rect r="r" b="b" t="t" l="l"/>
            <a:pathLst>
              <a:path h="3714356" w="3109703">
                <a:moveTo>
                  <a:pt x="0" y="0"/>
                </a:moveTo>
                <a:lnTo>
                  <a:pt x="3109703" y="0"/>
                </a:lnTo>
                <a:lnTo>
                  <a:pt x="3109703" y="3714357"/>
                </a:lnTo>
                <a:lnTo>
                  <a:pt x="0" y="37143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95908" b="-6374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522528" y="511934"/>
            <a:ext cx="7242944" cy="1795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ADVENT CALENDARS</a:t>
            </a:r>
          </a:p>
          <a:p>
            <a:pPr algn="ctr" marL="0" indent="0" lvl="0">
              <a:lnSpc>
                <a:spcPts val="708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6413" y="3428750"/>
            <a:ext cx="6131475" cy="6131475"/>
          </a:xfrm>
          <a:custGeom>
            <a:avLst/>
            <a:gdLst/>
            <a:ahLst/>
            <a:cxnLst/>
            <a:rect r="r" b="b" t="t" l="l"/>
            <a:pathLst>
              <a:path h="6131475" w="6131475">
                <a:moveTo>
                  <a:pt x="0" y="0"/>
                </a:moveTo>
                <a:lnTo>
                  <a:pt x="6131475" y="0"/>
                </a:lnTo>
                <a:lnTo>
                  <a:pt x="6131475" y="6131475"/>
                </a:lnTo>
                <a:lnTo>
                  <a:pt x="0" y="6131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1557990" y="4050750"/>
            <a:ext cx="6312182" cy="6236250"/>
          </a:xfrm>
          <a:custGeom>
            <a:avLst/>
            <a:gdLst/>
            <a:ahLst/>
            <a:cxnLst/>
            <a:rect r="r" b="b" t="t" l="l"/>
            <a:pathLst>
              <a:path h="6236250" w="6312182">
                <a:moveTo>
                  <a:pt x="6312181" y="0"/>
                </a:moveTo>
                <a:lnTo>
                  <a:pt x="0" y="0"/>
                </a:lnTo>
                <a:lnTo>
                  <a:pt x="0" y="6236250"/>
                </a:lnTo>
                <a:lnTo>
                  <a:pt x="6312181" y="6236250"/>
                </a:lnTo>
                <a:lnTo>
                  <a:pt x="6312181" y="0"/>
                </a:lnTo>
                <a:close/>
              </a:path>
            </a:pathLst>
          </a:custGeom>
          <a:blipFill>
            <a:blip r:embed="rId4"/>
            <a:stretch>
              <a:fillRect l="-39586" t="-75567" r="-39898" b="-6411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837714" y="1028700"/>
            <a:ext cx="8612573" cy="9626679"/>
            <a:chOff x="0" y="0"/>
            <a:chExt cx="11483430" cy="12835572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1976080" y="2964784"/>
              <a:ext cx="7539166" cy="7539166"/>
              <a:chOff x="0" y="0"/>
              <a:chExt cx="812800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8DA5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47021" lIns="47021" bIns="47021" rIns="47021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483430" cy="12835572"/>
            </a:xfrm>
            <a:custGeom>
              <a:avLst/>
              <a:gdLst/>
              <a:ahLst/>
              <a:cxnLst/>
              <a:rect r="r" b="b" t="t" l="l"/>
              <a:pathLst>
                <a:path h="12835572" w="11483430">
                  <a:moveTo>
                    <a:pt x="0" y="0"/>
                  </a:moveTo>
                  <a:lnTo>
                    <a:pt x="11483430" y="0"/>
                  </a:lnTo>
                  <a:lnTo>
                    <a:pt x="11483430" y="12835572"/>
                  </a:lnTo>
                  <a:lnTo>
                    <a:pt x="0" y="12835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00979" t="0" r="-51032" b="-57464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6333753" y="511934"/>
            <a:ext cx="5620494" cy="900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83"/>
              </a:lnSpc>
              <a:spcBef>
                <a:spcPct val="0"/>
              </a:spcBef>
            </a:pPr>
            <a:r>
              <a:rPr lang="en-US" sz="505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NATIVITY PLAYS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8329" t="-24901" r="0" b="-2490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48209" y="0"/>
            <a:ext cx="5727164" cy="6098803"/>
          </a:xfrm>
          <a:custGeom>
            <a:avLst/>
            <a:gdLst/>
            <a:ahLst/>
            <a:cxnLst/>
            <a:rect r="r" b="b" t="t" l="l"/>
            <a:pathLst>
              <a:path h="6098803" w="5727164">
                <a:moveTo>
                  <a:pt x="0" y="0"/>
                </a:moveTo>
                <a:lnTo>
                  <a:pt x="5727164" y="0"/>
                </a:lnTo>
                <a:lnTo>
                  <a:pt x="5727164" y="6098803"/>
                </a:lnTo>
                <a:lnTo>
                  <a:pt x="0" y="60988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48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61275" y="1910606"/>
            <a:ext cx="4373802" cy="8376394"/>
          </a:xfrm>
          <a:custGeom>
            <a:avLst/>
            <a:gdLst/>
            <a:ahLst/>
            <a:cxnLst/>
            <a:rect r="r" b="b" t="t" l="l"/>
            <a:pathLst>
              <a:path h="8376394" w="4373802">
                <a:moveTo>
                  <a:pt x="0" y="0"/>
                </a:moveTo>
                <a:lnTo>
                  <a:pt x="4373802" y="0"/>
                </a:lnTo>
                <a:lnTo>
                  <a:pt x="4373802" y="8376394"/>
                </a:lnTo>
                <a:lnTo>
                  <a:pt x="0" y="8376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3389" t="-77212" r="-38559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41825">
            <a:off x="11142607" y="6563836"/>
            <a:ext cx="2611137" cy="1537375"/>
          </a:xfrm>
          <a:custGeom>
            <a:avLst/>
            <a:gdLst/>
            <a:ahLst/>
            <a:cxnLst/>
            <a:rect r="r" b="b" t="t" l="l"/>
            <a:pathLst>
              <a:path h="1537375" w="2611137">
                <a:moveTo>
                  <a:pt x="0" y="0"/>
                </a:moveTo>
                <a:lnTo>
                  <a:pt x="2611137" y="0"/>
                </a:lnTo>
                <a:lnTo>
                  <a:pt x="2611137" y="1537375"/>
                </a:lnTo>
                <a:lnTo>
                  <a:pt x="0" y="1537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1269" r="-2438" b="-6301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-9607693">
            <a:off x="10545340" y="8295680"/>
            <a:ext cx="3805671" cy="2240688"/>
          </a:xfrm>
          <a:custGeom>
            <a:avLst/>
            <a:gdLst/>
            <a:ahLst/>
            <a:cxnLst/>
            <a:rect r="r" b="b" t="t" l="l"/>
            <a:pathLst>
              <a:path h="2240688" w="3805671">
                <a:moveTo>
                  <a:pt x="0" y="2240689"/>
                </a:moveTo>
                <a:lnTo>
                  <a:pt x="3805671" y="2240689"/>
                </a:lnTo>
                <a:lnTo>
                  <a:pt x="3805671" y="0"/>
                </a:lnTo>
                <a:lnTo>
                  <a:pt x="0" y="0"/>
                </a:lnTo>
                <a:lnTo>
                  <a:pt x="0" y="2240689"/>
                </a:lnTo>
                <a:close/>
              </a:path>
            </a:pathLst>
          </a:custGeom>
          <a:blipFill>
            <a:blip r:embed="rId5"/>
            <a:stretch>
              <a:fillRect l="0" t="-11269" r="-2438" b="-6301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216741">
            <a:off x="11569420" y="5316284"/>
            <a:ext cx="1757510" cy="1034780"/>
          </a:xfrm>
          <a:custGeom>
            <a:avLst/>
            <a:gdLst/>
            <a:ahLst/>
            <a:cxnLst/>
            <a:rect r="r" b="b" t="t" l="l"/>
            <a:pathLst>
              <a:path h="1034780" w="1757510">
                <a:moveTo>
                  <a:pt x="0" y="0"/>
                </a:moveTo>
                <a:lnTo>
                  <a:pt x="1757511" y="0"/>
                </a:lnTo>
                <a:lnTo>
                  <a:pt x="1757511" y="1034780"/>
                </a:lnTo>
                <a:lnTo>
                  <a:pt x="0" y="10347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1269" r="-2438" b="-6301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405619" y="6815757"/>
            <a:ext cx="5022875" cy="900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83"/>
              </a:lnSpc>
              <a:spcBef>
                <a:spcPct val="0"/>
              </a:spcBef>
            </a:pPr>
            <a:r>
              <a:rPr lang="en-US" sz="505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DECORATIONS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9856" y="-289656"/>
            <a:ext cx="12242962" cy="12242962"/>
          </a:xfrm>
          <a:custGeom>
            <a:avLst/>
            <a:gdLst/>
            <a:ahLst/>
            <a:cxnLst/>
            <a:rect r="r" b="b" t="t" l="l"/>
            <a:pathLst>
              <a:path h="12242962" w="12242962">
                <a:moveTo>
                  <a:pt x="0" y="0"/>
                </a:moveTo>
                <a:lnTo>
                  <a:pt x="12242962" y="0"/>
                </a:lnTo>
                <a:lnTo>
                  <a:pt x="12242962" y="12242962"/>
                </a:lnTo>
                <a:lnTo>
                  <a:pt x="0" y="12242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992664" y="1400518"/>
            <a:ext cx="5266636" cy="5266636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0D1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4544" lIns="44544" bIns="44544" rIns="44544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2335060" y="1410799"/>
            <a:ext cx="4410649" cy="4418112"/>
          </a:xfrm>
          <a:custGeom>
            <a:avLst/>
            <a:gdLst/>
            <a:ahLst/>
            <a:cxnLst/>
            <a:rect r="r" b="b" t="t" l="l"/>
            <a:pathLst>
              <a:path h="4418112" w="4410649">
                <a:moveTo>
                  <a:pt x="0" y="0"/>
                </a:moveTo>
                <a:lnTo>
                  <a:pt x="4410649" y="0"/>
                </a:lnTo>
                <a:lnTo>
                  <a:pt x="4410649" y="4418112"/>
                </a:lnTo>
                <a:lnTo>
                  <a:pt x="0" y="44181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05650" y="895350"/>
            <a:ext cx="2016398" cy="900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83"/>
              </a:lnSpc>
              <a:spcBef>
                <a:spcPct val="0"/>
              </a:spcBef>
            </a:pPr>
            <a:r>
              <a:rPr lang="en-US" sz="505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FOOD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68329" t="-24901" r="0" b="-24901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073660" y="712490"/>
            <a:ext cx="8862020" cy="8862020"/>
          </a:xfrm>
          <a:custGeom>
            <a:avLst/>
            <a:gdLst/>
            <a:ahLst/>
            <a:cxnLst/>
            <a:rect r="r" b="b" t="t" l="l"/>
            <a:pathLst>
              <a:path h="8862020" w="8862020">
                <a:moveTo>
                  <a:pt x="8862020" y="0"/>
                </a:moveTo>
                <a:lnTo>
                  <a:pt x="0" y="0"/>
                </a:lnTo>
                <a:lnTo>
                  <a:pt x="0" y="8862020"/>
                </a:lnTo>
                <a:lnTo>
                  <a:pt x="8862020" y="8862020"/>
                </a:lnTo>
                <a:lnTo>
                  <a:pt x="886202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25066" y="-199557"/>
            <a:ext cx="10063015" cy="6061313"/>
          </a:xfrm>
          <a:custGeom>
            <a:avLst/>
            <a:gdLst/>
            <a:ahLst/>
            <a:cxnLst/>
            <a:rect r="r" b="b" t="t" l="l"/>
            <a:pathLst>
              <a:path h="6061313" w="10063015">
                <a:moveTo>
                  <a:pt x="0" y="0"/>
                </a:moveTo>
                <a:lnTo>
                  <a:pt x="10063015" y="0"/>
                </a:lnTo>
                <a:lnTo>
                  <a:pt x="10063015" y="6061313"/>
                </a:lnTo>
                <a:lnTo>
                  <a:pt x="0" y="6061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4403" t="0" r="0" b="-12778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93335" y="895350"/>
            <a:ext cx="3501330" cy="900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83"/>
              </a:lnSpc>
              <a:spcBef>
                <a:spcPct val="0"/>
              </a:spcBef>
            </a:pPr>
            <a:r>
              <a:rPr lang="en-US" sz="505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PRESENTS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26426" y="0"/>
            <a:ext cx="9866192" cy="10876124"/>
          </a:xfrm>
          <a:custGeom>
            <a:avLst/>
            <a:gdLst/>
            <a:ahLst/>
            <a:cxnLst/>
            <a:rect r="r" b="b" t="t" l="l"/>
            <a:pathLst>
              <a:path h="10876124" w="9866192">
                <a:moveTo>
                  <a:pt x="0" y="0"/>
                </a:moveTo>
                <a:lnTo>
                  <a:pt x="9866192" y="0"/>
                </a:lnTo>
                <a:lnTo>
                  <a:pt x="9866192" y="10876124"/>
                </a:lnTo>
                <a:lnTo>
                  <a:pt x="0" y="10876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745" t="0" r="-55727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76245" y="4179059"/>
            <a:ext cx="5027698" cy="1795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83"/>
              </a:lnSpc>
              <a:spcBef>
                <a:spcPct val="0"/>
              </a:spcBef>
            </a:pPr>
            <a:r>
              <a:rPr lang="en-US" sz="505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GIVING TO CHARITY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786245" y="585517"/>
            <a:ext cx="9455262" cy="9471260"/>
          </a:xfrm>
          <a:custGeom>
            <a:avLst/>
            <a:gdLst/>
            <a:ahLst/>
            <a:cxnLst/>
            <a:rect r="r" b="b" t="t" l="l"/>
            <a:pathLst>
              <a:path h="9471260" w="9455262">
                <a:moveTo>
                  <a:pt x="0" y="0"/>
                </a:moveTo>
                <a:lnTo>
                  <a:pt x="9455262" y="0"/>
                </a:lnTo>
                <a:lnTo>
                  <a:pt x="9455262" y="9471260"/>
                </a:lnTo>
                <a:lnTo>
                  <a:pt x="0" y="9471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22453" y="895350"/>
            <a:ext cx="7443094" cy="900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83"/>
              </a:lnSpc>
              <a:spcBef>
                <a:spcPct val="0"/>
              </a:spcBef>
            </a:pPr>
            <a:r>
              <a:rPr lang="en-US" sz="505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SINGING CAROLS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33" t="0" r="-1096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228353" y="0"/>
            <a:ext cx="6030947" cy="2613410"/>
          </a:xfrm>
          <a:custGeom>
            <a:avLst/>
            <a:gdLst/>
            <a:ahLst/>
            <a:cxnLst/>
            <a:rect r="r" b="b" t="t" l="l"/>
            <a:pathLst>
              <a:path h="2613410" w="6030947">
                <a:moveTo>
                  <a:pt x="0" y="0"/>
                </a:moveTo>
                <a:lnTo>
                  <a:pt x="6030947" y="0"/>
                </a:lnTo>
                <a:lnTo>
                  <a:pt x="6030947" y="2613410"/>
                </a:lnTo>
                <a:lnTo>
                  <a:pt x="0" y="2613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8222" t="0" r="-17333" b="-31025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116302" y="3347967"/>
            <a:ext cx="5027698" cy="1795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83"/>
              </a:lnSpc>
              <a:spcBef>
                <a:spcPct val="0"/>
              </a:spcBef>
            </a:pPr>
            <a:r>
              <a:rPr lang="en-US" sz="505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LIGHTING CANDLES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DAGUMxBBThw</dc:identifier>
  <dcterms:modified xsi:type="dcterms:W3CDTF">2011-08-01T06:04:30Z</dcterms:modified>
  <cp:revision>1</cp:revision>
  <dc:title>Symbols of Christmas</dc:title>
</cp:coreProperties>
</file>